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CC99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7D469-071F-4F5A-9ED1-7FB48E4F862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7B1B-7AE5-4EB3-9D01-B87B14D81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mrdowling\audio\702-rome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924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Constantine and the Fall of Rome                     Ancient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Rome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8610599" cy="500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Italy is a peninsula that extends into the Mediterranean Sea east of the Greek peninsula.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Rome lies on the western shore near the center of the peninsula.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Today Rome is the capital of the modern nation </a:t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Italy and one of </a:t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largest cities in </a:t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Europe, but Rome </a:t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was once the seat </a:t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a huge empire.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!!Rome map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048000"/>
            <a:ext cx="4187227" cy="2819400"/>
          </a:xfrm>
          <a:prstGeom prst="rect">
            <a:avLst/>
          </a:prstGeom>
        </p:spPr>
      </p:pic>
      <p:pic>
        <p:nvPicPr>
          <p:cNvPr id="9" name="702-rom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439400" y="358140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Click="0" advTm="68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9016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 New Power Rises                   Ancient Rome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495800"/>
            <a:ext cx="8458200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Learn more about history at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www.mrdowling.com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 descr="logo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590800"/>
            <a:ext cx="3898270" cy="163052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" y="1219200"/>
            <a:ext cx="3886200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Music credit: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“Starburst Dreams” by 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Dan-O at http://danosongs.com.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479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73</Words>
  <Application>Microsoft Office PowerPoint</Application>
  <PresentationFormat>On-screen Show (4:3)</PresentationFormat>
  <Paragraphs>8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mikedow1@gmail.com</dc:creator>
  <cp:lastModifiedBy>mikedow1@gmail.com</cp:lastModifiedBy>
  <cp:revision>13</cp:revision>
  <dcterms:created xsi:type="dcterms:W3CDTF">2013-12-31T03:21:23Z</dcterms:created>
  <dcterms:modified xsi:type="dcterms:W3CDTF">2014-02-19T01:54:28Z</dcterms:modified>
</cp:coreProperties>
</file>